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36F4-2892-4E92-A63B-374E5744A0F9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9FC07-9FF3-4123-9FCF-96C11FE6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62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36F4-2892-4E92-A63B-374E5744A0F9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9FC07-9FF3-4123-9FCF-96C11FE6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899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36F4-2892-4E92-A63B-374E5744A0F9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9FC07-9FF3-4123-9FCF-96C11FE6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456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36F4-2892-4E92-A63B-374E5744A0F9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9FC07-9FF3-4123-9FCF-96C11FE6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379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36F4-2892-4E92-A63B-374E5744A0F9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9FC07-9FF3-4123-9FCF-96C11FE6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46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36F4-2892-4E92-A63B-374E5744A0F9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9FC07-9FF3-4123-9FCF-96C11FE6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941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36F4-2892-4E92-A63B-374E5744A0F9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9FC07-9FF3-4123-9FCF-96C11FE6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04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36F4-2892-4E92-A63B-374E5744A0F9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9FC07-9FF3-4123-9FCF-96C11FE6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344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36F4-2892-4E92-A63B-374E5744A0F9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9FC07-9FF3-4123-9FCF-96C11FE6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273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36F4-2892-4E92-A63B-374E5744A0F9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9FC07-9FF3-4123-9FCF-96C11FE6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059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36F4-2892-4E92-A63B-374E5744A0F9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9FC07-9FF3-4123-9FCF-96C11FE6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452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A36F4-2892-4E92-A63B-374E5744A0F9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9FC07-9FF3-4123-9FCF-96C11FE6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895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6750" y="1624150"/>
            <a:ext cx="9144000" cy="1217524"/>
          </a:xfrm>
        </p:spPr>
        <p:txBody>
          <a:bodyPr>
            <a:noAutofit/>
          </a:bodyPr>
          <a:lstStyle/>
          <a:p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THƠ: HOA NỞ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(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Sưu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0051" y="2841674"/>
            <a:ext cx="5183892" cy="384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415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314" y="1908096"/>
            <a:ext cx="10515600" cy="4260884"/>
          </a:xfrm>
        </p:spPr>
        <p:txBody>
          <a:bodyPr>
            <a:normAutofit/>
          </a:bodyPr>
          <a:lstStyle/>
          <a:p>
            <a:pPr lvl="3"/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tím</a:t>
            </a: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/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huệ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/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nhài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xinh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xinh</a:t>
            </a: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/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Đua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nở</a:t>
            </a: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434904" y="502064"/>
            <a:ext cx="862884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THƠ: HOA NỞ</a:t>
            </a:r>
            <a:endParaRPr lang="en-US" sz="72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82625" y="6168980"/>
            <a:ext cx="3515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Cao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Ngọc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017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9411" y="1601497"/>
            <a:ext cx="10515600" cy="3872024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 ƠN QUÝ PHỤ HUYNH VÀ CÁC BẠN ĐÃ XEM</a:t>
            </a:r>
            <a:br>
              <a:rPr lang="en-US" sz="6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TẠM BIỆT</a:t>
            </a:r>
            <a:endParaRPr 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983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42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BÀI THƠ: HOA NỞ       (Sưu tầm)</vt:lpstr>
      <vt:lpstr>PowerPoint Presentation</vt:lpstr>
      <vt:lpstr>CẢM ƠN QUÝ PHỤ HUYNH VÀ CÁC BẠN ĐÃ XEM CHÀO TẠM BIỆT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THƠ: HOA NỞ       (Sưu tầm)</dc:title>
  <dc:creator>Windows</dc:creator>
  <cp:lastModifiedBy>Windows</cp:lastModifiedBy>
  <cp:revision>4</cp:revision>
  <dcterms:created xsi:type="dcterms:W3CDTF">2020-04-20T13:00:20Z</dcterms:created>
  <dcterms:modified xsi:type="dcterms:W3CDTF">2021-02-01T15:06:21Z</dcterms:modified>
</cp:coreProperties>
</file>