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2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9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5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7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4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4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0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4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7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5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36F4-2892-4E92-A63B-374E5744A0F9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9FC07-9FF3-4123-9FCF-96C11FE67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9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50" y="1624150"/>
            <a:ext cx="9144000" cy="1217524"/>
          </a:xfrm>
        </p:spPr>
        <p:txBody>
          <a:bodyPr>
            <a:noAutofit/>
          </a:bodyPr>
          <a:lstStyle/>
          <a:p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THƠ: HOA NỞ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051" y="2841674"/>
            <a:ext cx="5183892" cy="384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415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314" y="1908096"/>
            <a:ext cx="10515600" cy="4260884"/>
          </a:xfrm>
        </p:spPr>
        <p:txBody>
          <a:bodyPr>
            <a:normAutofit/>
          </a:bodyPr>
          <a:lstStyle/>
          <a:p>
            <a:pPr lvl="3"/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huệ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nhài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xinh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34904" y="502064"/>
            <a:ext cx="86288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THƠ: HOA NỞ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82625" y="6168980"/>
            <a:ext cx="3515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Cao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17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11" y="1601497"/>
            <a:ext cx="10515600" cy="3872024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QUÝ PHỤ HUYNH VÀ CÁC BẠN ĐÃ XEM</a:t>
            </a:r>
            <a:b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983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42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BÀI THƠ: HOA NỞ       (Sưu tầm)</vt:lpstr>
      <vt:lpstr>PowerPoint Presentation</vt:lpstr>
      <vt:lpstr>CẢM ƠN QUÝ PHỤ HUYNH VÀ CÁC BẠN ĐÃ XEM CHÀO TẠM BIỆT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THƠ: HOA NỞ       (Sưu tầm)</dc:title>
  <dc:creator>Windows</dc:creator>
  <cp:lastModifiedBy>Windows</cp:lastModifiedBy>
  <cp:revision>4</cp:revision>
  <dcterms:created xsi:type="dcterms:W3CDTF">2020-04-20T13:00:20Z</dcterms:created>
  <dcterms:modified xsi:type="dcterms:W3CDTF">2021-02-01T15:06:21Z</dcterms:modified>
</cp:coreProperties>
</file>